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vi-V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330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022A3-15B2-4069-A916-249975CA25A8}" type="datetimeFigureOut">
              <a:rPr lang="vi-VN" smtClean="0"/>
              <a:t>11/07/2020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C6F426-6B42-4AA4-931C-1E2B582B9B51}" type="slidenum">
              <a:rPr lang="vi-VN" smtClean="0"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022A3-15B2-4069-A916-249975CA25A8}" type="datetimeFigureOut">
              <a:rPr lang="vi-VN" smtClean="0"/>
              <a:t>11/07/2020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C6F426-6B42-4AA4-931C-1E2B582B9B51}" type="slidenum">
              <a:rPr lang="vi-VN" smtClean="0"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022A3-15B2-4069-A916-249975CA25A8}" type="datetimeFigureOut">
              <a:rPr lang="vi-VN" smtClean="0"/>
              <a:t>11/07/2020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C6F426-6B42-4AA4-931C-1E2B582B9B51}" type="slidenum">
              <a:rPr lang="vi-VN" smtClean="0"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022A3-15B2-4069-A916-249975CA25A8}" type="datetimeFigureOut">
              <a:rPr lang="vi-VN" smtClean="0"/>
              <a:t>11/07/2020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C6F426-6B42-4AA4-931C-1E2B582B9B51}" type="slidenum">
              <a:rPr lang="vi-VN" smtClean="0"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022A3-15B2-4069-A916-249975CA25A8}" type="datetimeFigureOut">
              <a:rPr lang="vi-VN" smtClean="0"/>
              <a:t>11/07/2020</a:t>
            </a:fld>
            <a:endParaRPr lang="vi-V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C6F426-6B42-4AA4-931C-1E2B582B9B51}" type="slidenum">
              <a:rPr lang="vi-VN" smtClean="0"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022A3-15B2-4069-A916-249975CA25A8}" type="datetimeFigureOut">
              <a:rPr lang="vi-VN" smtClean="0"/>
              <a:t>11/07/2020</a:t>
            </a:fld>
            <a:endParaRPr lang="vi-V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C6F426-6B42-4AA4-931C-1E2B582B9B51}" type="slidenum">
              <a:rPr lang="vi-VN" smtClean="0"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022A3-15B2-4069-A916-249975CA25A8}" type="datetimeFigureOut">
              <a:rPr lang="vi-VN" smtClean="0"/>
              <a:t>11/07/2020</a:t>
            </a:fld>
            <a:endParaRPr lang="vi-V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C6F426-6B42-4AA4-931C-1E2B582B9B51}" type="slidenum">
              <a:rPr lang="vi-VN" smtClean="0"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022A3-15B2-4069-A916-249975CA25A8}" type="datetimeFigureOut">
              <a:rPr lang="vi-VN" smtClean="0"/>
              <a:t>11/07/2020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C6F426-6B42-4AA4-931C-1E2B582B9B51}" type="slidenum">
              <a:rPr lang="vi-VN" smtClean="0"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022A3-15B2-4069-A916-249975CA25A8}" type="datetimeFigureOut">
              <a:rPr lang="vi-VN" smtClean="0"/>
              <a:t>11/07/2020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C6F426-6B42-4AA4-931C-1E2B582B9B51}" type="slidenum">
              <a:rPr lang="vi-VN" smtClean="0"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022A3-15B2-4069-A916-249975CA25A8}" type="datetimeFigureOut">
              <a:rPr lang="vi-VN" smtClean="0"/>
              <a:t>11/07/2020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C6F426-6B42-4AA4-931C-1E2B582B9B51}" type="slidenum">
              <a:rPr lang="vi-VN" smtClean="0"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022A3-15B2-4069-A916-249975CA25A8}" type="datetimeFigureOut">
              <a:rPr lang="vi-VN" smtClean="0"/>
              <a:t>11/07/2020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C6F426-6B42-4AA4-931C-1E2B582B9B51}" type="slidenum">
              <a:rPr lang="vi-VN" smtClean="0"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4022A3-15B2-4069-A916-249975CA25A8}" type="datetimeFigureOut">
              <a:rPr lang="vi-VN" smtClean="0"/>
              <a:t>11/07/2020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C6F426-6B42-4AA4-931C-1E2B582B9B51}" type="slidenum">
              <a:rPr lang="vi-VN" smtClean="0"/>
              <a:t>‹#›</a:t>
            </a:fld>
            <a:endParaRPr lang="vi-V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vi-V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2143108" y="282339"/>
            <a:ext cx="421484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600" b="1" i="0" u="none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Kiểm tra</a:t>
            </a:r>
            <a:endParaRPr kumimoji="0" lang="en-US" sz="36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85720" y="1604082"/>
            <a:ext cx="857256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sz="32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u="sng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Bài 1</a:t>
            </a:r>
            <a:r>
              <a:rPr lang="en-US" sz="32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sz="32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>
                <a:latin typeface="Times New Roman" pitchFamily="18" charset="0"/>
                <a:cs typeface="Times New Roman" pitchFamily="18" charset="0"/>
              </a:rPr>
              <a:t>Cho mạch chỉnh lưu bán kỳ nguồn một pha không điều khiển tải R có biểu thức điện áp nguồn là u(t) = 311sin(314t)V, tải R = 15Ω. Xác định</a:t>
            </a:r>
            <a:endParaRPr lang="vi-VN" sz="320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3200">
                <a:latin typeface="Times New Roman" pitchFamily="18" charset="0"/>
                <a:cs typeface="Times New Roman" pitchFamily="18" charset="0"/>
              </a:rPr>
              <a:t>a/ Trị trung bình dòng qua tải</a:t>
            </a:r>
            <a:endParaRPr lang="vi-VN" sz="320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3200">
                <a:latin typeface="Times New Roman" pitchFamily="18" charset="0"/>
                <a:cs typeface="Times New Roman" pitchFamily="18" charset="0"/>
              </a:rPr>
              <a:t>b/ Trị hiệu dụng dòng qua tải</a:t>
            </a:r>
            <a:endParaRPr lang="vi-VN" sz="320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3200">
                <a:latin typeface="Times New Roman" pitchFamily="18" charset="0"/>
                <a:cs typeface="Times New Roman" pitchFamily="18" charset="0"/>
              </a:rPr>
              <a:t>c/ Công suất tiêu thụ bởi tải</a:t>
            </a:r>
            <a:endParaRPr lang="vi-VN" sz="320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3200">
                <a:latin typeface="Times New Roman" pitchFamily="18" charset="0"/>
                <a:cs typeface="Times New Roman" pitchFamily="18" charset="0"/>
              </a:rPr>
              <a:t>d/ Hệ số công suất của mạch</a:t>
            </a:r>
            <a:endParaRPr lang="vi-VN" sz="320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214282" y="357166"/>
            <a:ext cx="8643966" cy="6001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200" b="1" i="0" u="sng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Bài 2</a:t>
            </a:r>
            <a:r>
              <a:rPr kumimoji="0" lang="en-US" sz="3200" b="1" i="0" u="none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</a:t>
            </a:r>
            <a:r>
              <a:rPr kumimoji="0" lang="en-US" sz="3200" b="0" i="0" u="none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</a:t>
            </a:r>
            <a:r>
              <a:rPr kumimoji="0" lang="vi-VN" sz="3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Cho mạch chỉnh lưu không điều khiển 3 pha hình tia có trị hiệu dụng điện áp pha là 220V, f=50Hz, R=10Ω, E=1</a:t>
            </a:r>
            <a:r>
              <a:rPr kumimoji="0" lang="en-US" sz="3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8</a:t>
            </a:r>
            <a:r>
              <a:rPr kumimoji="0" lang="vi-VN" sz="3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0V, L có giá trị đủ lớn để dòng điện qua tải liên tục và bằng phẳng. Mạch ở trạng thái xác lập. Xác định:</a:t>
            </a:r>
            <a:endParaRPr kumimoji="0" lang="vi-VN" sz="3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vi-VN" sz="3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a) Trị trung bình điện áp trên tải </a:t>
            </a:r>
            <a:endParaRPr kumimoji="0" lang="vi-VN" sz="3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vi-VN" sz="3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b) Trị trung bình dòng điện qua tải </a:t>
            </a:r>
            <a:endParaRPr kumimoji="0" lang="vi-VN" sz="3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vi-VN" sz="3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c) Điện áp ngược lớn nhất mà diode phải chịu </a:t>
            </a:r>
            <a:endParaRPr kumimoji="0" lang="vi-VN" sz="3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d) Dòng trung bình qua mỗi diode </a:t>
            </a:r>
            <a:endParaRPr kumimoji="0" lang="vi-VN" sz="3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vi-VN" sz="3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e) Trị hiệu dụng dòng điện nguồn </a:t>
            </a:r>
            <a:endParaRPr kumimoji="0" lang="vi-VN" sz="3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vi-VN" sz="3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f) Công suất tiêu thụ trên tải </a:t>
            </a:r>
            <a:endParaRPr kumimoji="0" lang="vi-VN" sz="3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vi-VN" sz="3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g) Hệ số công suất của bộ chỉnh lưu</a:t>
            </a:r>
            <a:endParaRPr kumimoji="0" lang="vi-VN" sz="3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85720" y="231513"/>
            <a:ext cx="850112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u="sng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Bài 3</a:t>
            </a:r>
            <a:r>
              <a:rPr lang="en-US" sz="32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sz="3200">
                <a:latin typeface="Times New Roman" pitchFamily="18" charset="0"/>
                <a:cs typeface="Times New Roman" pitchFamily="18" charset="0"/>
              </a:rPr>
              <a:t> Cho bộ chỉnh lưu bán kỳ một pha có điều khiển tải R. Nguồn 120V</a:t>
            </a:r>
            <a:r>
              <a:rPr lang="en-US" sz="3200" baseline="-25000">
                <a:latin typeface="Times New Roman" pitchFamily="18" charset="0"/>
                <a:cs typeface="Times New Roman" pitchFamily="18" charset="0"/>
              </a:rPr>
              <a:t>rms</a:t>
            </a:r>
            <a:r>
              <a:rPr lang="en-US" sz="3200">
                <a:latin typeface="Times New Roman" pitchFamily="18" charset="0"/>
                <a:cs typeface="Times New Roman" pitchFamily="18" charset="0"/>
              </a:rPr>
              <a:t> , f = 50Hz. Điện trở tải 100Ω và góc kích là 45</a:t>
            </a:r>
            <a:r>
              <a:rPr lang="en-US" sz="3200" baseline="3000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sz="3200">
                <a:latin typeface="Times New Roman" pitchFamily="18" charset="0"/>
                <a:cs typeface="Times New Roman" pitchFamily="18" charset="0"/>
              </a:rPr>
              <a:t>. Xác định điện áp trung bình qua tải, công suất tiêu thụ bởi tải và hệ số công suất.</a:t>
            </a:r>
            <a:endParaRPr lang="vi-VN" sz="32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57158" y="3071810"/>
            <a:ext cx="857256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u="sng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Bài 4</a:t>
            </a:r>
            <a:r>
              <a:rPr lang="en-US" sz="32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sz="3200">
                <a:latin typeface="Times New Roman" pitchFamily="18" charset="0"/>
                <a:cs typeface="Times New Roman" pitchFamily="18" charset="0"/>
              </a:rPr>
              <a:t>  Cho bộ chỉnh lưu bán kỳ một pha có điều khiển tải R. Nguồn 240V</a:t>
            </a:r>
            <a:r>
              <a:rPr lang="en-US" sz="3200" baseline="-25000">
                <a:latin typeface="Times New Roman" pitchFamily="18" charset="0"/>
                <a:cs typeface="Times New Roman" pitchFamily="18" charset="0"/>
              </a:rPr>
              <a:t>rms</a:t>
            </a:r>
            <a:r>
              <a:rPr lang="en-US" sz="3200">
                <a:latin typeface="Times New Roman" pitchFamily="18" charset="0"/>
                <a:cs typeface="Times New Roman" pitchFamily="18" charset="0"/>
              </a:rPr>
              <a:t> , f = 50Hz. Điện trở tải 30Ω. Xác định góc kích biết dòng trung bình qua tải là 2,5A. Xác định công suất tiêu thụ bởi tải và hệ số công suất.</a:t>
            </a:r>
            <a:endParaRPr lang="vi-VN" sz="320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304</Words>
  <Application>Microsoft Office PowerPoint</Application>
  <PresentationFormat>On-screen Show (4:3)</PresentationFormat>
  <Paragraphs>16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Slide 1</vt:lpstr>
      <vt:lpstr>Slide 2</vt:lpstr>
      <vt:lpstr>Slide 3</vt:lpstr>
    </vt:vector>
  </TitlesOfParts>
  <Company>Truong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Administrator</dc:creator>
  <cp:lastModifiedBy>Administrator</cp:lastModifiedBy>
  <cp:revision>1</cp:revision>
  <dcterms:created xsi:type="dcterms:W3CDTF">2020-07-11T13:31:43Z</dcterms:created>
  <dcterms:modified xsi:type="dcterms:W3CDTF">2020-07-11T13:36:58Z</dcterms:modified>
</cp:coreProperties>
</file>